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24382413" cy="13716000"/>
  <p:notesSz cx="6858000" cy="9144000"/>
  <p:defaultTextStyle>
    <a:defPPr>
      <a:defRPr lang="pt-PT"/>
    </a:defPPr>
    <a:lvl1pPr marL="0" algn="l" defTabSz="1236316" rtl="0" eaLnBrk="1" latinLnBrk="0" hangingPunct="1">
      <a:defRPr sz="2434" kern="1200">
        <a:solidFill>
          <a:schemeClr val="tx1"/>
        </a:solidFill>
        <a:latin typeface="+mn-lt"/>
        <a:ea typeface="+mn-ea"/>
        <a:cs typeface="+mn-cs"/>
      </a:defRPr>
    </a:lvl1pPr>
    <a:lvl2pPr marL="618157" algn="l" defTabSz="1236316" rtl="0" eaLnBrk="1" latinLnBrk="0" hangingPunct="1">
      <a:defRPr sz="2434" kern="1200">
        <a:solidFill>
          <a:schemeClr val="tx1"/>
        </a:solidFill>
        <a:latin typeface="+mn-lt"/>
        <a:ea typeface="+mn-ea"/>
        <a:cs typeface="+mn-cs"/>
      </a:defRPr>
    </a:lvl2pPr>
    <a:lvl3pPr marL="1236316" algn="l" defTabSz="1236316" rtl="0" eaLnBrk="1" latinLnBrk="0" hangingPunct="1">
      <a:defRPr sz="2434" kern="1200">
        <a:solidFill>
          <a:schemeClr val="tx1"/>
        </a:solidFill>
        <a:latin typeface="+mn-lt"/>
        <a:ea typeface="+mn-ea"/>
        <a:cs typeface="+mn-cs"/>
      </a:defRPr>
    </a:lvl3pPr>
    <a:lvl4pPr marL="1854473" algn="l" defTabSz="1236316" rtl="0" eaLnBrk="1" latinLnBrk="0" hangingPunct="1">
      <a:defRPr sz="2434" kern="1200">
        <a:solidFill>
          <a:schemeClr val="tx1"/>
        </a:solidFill>
        <a:latin typeface="+mn-lt"/>
        <a:ea typeface="+mn-ea"/>
        <a:cs typeface="+mn-cs"/>
      </a:defRPr>
    </a:lvl4pPr>
    <a:lvl5pPr marL="2472632" algn="l" defTabSz="1236316" rtl="0" eaLnBrk="1" latinLnBrk="0" hangingPunct="1">
      <a:defRPr sz="2434" kern="1200">
        <a:solidFill>
          <a:schemeClr val="tx1"/>
        </a:solidFill>
        <a:latin typeface="+mn-lt"/>
        <a:ea typeface="+mn-ea"/>
        <a:cs typeface="+mn-cs"/>
      </a:defRPr>
    </a:lvl5pPr>
    <a:lvl6pPr marL="3090789" algn="l" defTabSz="1236316" rtl="0" eaLnBrk="1" latinLnBrk="0" hangingPunct="1">
      <a:defRPr sz="2434" kern="1200">
        <a:solidFill>
          <a:schemeClr val="tx1"/>
        </a:solidFill>
        <a:latin typeface="+mn-lt"/>
        <a:ea typeface="+mn-ea"/>
        <a:cs typeface="+mn-cs"/>
      </a:defRPr>
    </a:lvl6pPr>
    <a:lvl7pPr marL="3708949" algn="l" defTabSz="1236316" rtl="0" eaLnBrk="1" latinLnBrk="0" hangingPunct="1">
      <a:defRPr sz="2434" kern="1200">
        <a:solidFill>
          <a:schemeClr val="tx1"/>
        </a:solidFill>
        <a:latin typeface="+mn-lt"/>
        <a:ea typeface="+mn-ea"/>
        <a:cs typeface="+mn-cs"/>
      </a:defRPr>
    </a:lvl7pPr>
    <a:lvl8pPr marL="4327106" algn="l" defTabSz="1236316" rtl="0" eaLnBrk="1" latinLnBrk="0" hangingPunct="1">
      <a:defRPr sz="2434" kern="1200">
        <a:solidFill>
          <a:schemeClr val="tx1"/>
        </a:solidFill>
        <a:latin typeface="+mn-lt"/>
        <a:ea typeface="+mn-ea"/>
        <a:cs typeface="+mn-cs"/>
      </a:defRPr>
    </a:lvl8pPr>
    <a:lvl9pPr marL="4945265" algn="l" defTabSz="1236316" rtl="0" eaLnBrk="1" latinLnBrk="0" hangingPunct="1">
      <a:defRPr sz="243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76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49" autoAdjust="0"/>
    <p:restoredTop sz="94595" autoAdjust="0"/>
  </p:normalViewPr>
  <p:slideViewPr>
    <p:cSldViewPr>
      <p:cViewPr varScale="1">
        <p:scale>
          <a:sx n="53" d="100"/>
          <a:sy n="53" d="100"/>
        </p:scale>
        <p:origin x="780" y="96"/>
      </p:cViewPr>
      <p:guideLst>
        <p:guide orient="horz" pos="4320"/>
        <p:guide pos="76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817546-4750-4085-9875-A39944628817}" type="datetimeFigureOut">
              <a:rPr lang="pt-PT" smtClean="0"/>
              <a:t>25/07/2017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DCF8B1-5C03-434B-A311-57AD4DA99D7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7754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78421" rtl="0" eaLnBrk="1" latinLnBrk="0" hangingPunct="1">
      <a:defRPr sz="760" kern="1200">
        <a:solidFill>
          <a:schemeClr val="tx1"/>
        </a:solidFill>
        <a:latin typeface="+mn-lt"/>
        <a:ea typeface="+mn-ea"/>
        <a:cs typeface="+mn-cs"/>
      </a:defRPr>
    </a:lvl1pPr>
    <a:lvl2pPr marL="289210" algn="l" defTabSz="578421" rtl="0" eaLnBrk="1" latinLnBrk="0" hangingPunct="1">
      <a:defRPr sz="760" kern="1200">
        <a:solidFill>
          <a:schemeClr val="tx1"/>
        </a:solidFill>
        <a:latin typeface="+mn-lt"/>
        <a:ea typeface="+mn-ea"/>
        <a:cs typeface="+mn-cs"/>
      </a:defRPr>
    </a:lvl2pPr>
    <a:lvl3pPr marL="578421" algn="l" defTabSz="578421" rtl="0" eaLnBrk="1" latinLnBrk="0" hangingPunct="1">
      <a:defRPr sz="760" kern="1200">
        <a:solidFill>
          <a:schemeClr val="tx1"/>
        </a:solidFill>
        <a:latin typeface="+mn-lt"/>
        <a:ea typeface="+mn-ea"/>
        <a:cs typeface="+mn-cs"/>
      </a:defRPr>
    </a:lvl3pPr>
    <a:lvl4pPr marL="867631" algn="l" defTabSz="578421" rtl="0" eaLnBrk="1" latinLnBrk="0" hangingPunct="1">
      <a:defRPr sz="760" kern="1200">
        <a:solidFill>
          <a:schemeClr val="tx1"/>
        </a:solidFill>
        <a:latin typeface="+mn-lt"/>
        <a:ea typeface="+mn-ea"/>
        <a:cs typeface="+mn-cs"/>
      </a:defRPr>
    </a:lvl4pPr>
    <a:lvl5pPr marL="1156840" algn="l" defTabSz="578421" rtl="0" eaLnBrk="1" latinLnBrk="0" hangingPunct="1">
      <a:defRPr sz="760" kern="1200">
        <a:solidFill>
          <a:schemeClr val="tx1"/>
        </a:solidFill>
        <a:latin typeface="+mn-lt"/>
        <a:ea typeface="+mn-ea"/>
        <a:cs typeface="+mn-cs"/>
      </a:defRPr>
    </a:lvl5pPr>
    <a:lvl6pPr marL="1446052" algn="l" defTabSz="578421" rtl="0" eaLnBrk="1" latinLnBrk="0" hangingPunct="1">
      <a:defRPr sz="760" kern="1200">
        <a:solidFill>
          <a:schemeClr val="tx1"/>
        </a:solidFill>
        <a:latin typeface="+mn-lt"/>
        <a:ea typeface="+mn-ea"/>
        <a:cs typeface="+mn-cs"/>
      </a:defRPr>
    </a:lvl6pPr>
    <a:lvl7pPr marL="1735261" algn="l" defTabSz="578421" rtl="0" eaLnBrk="1" latinLnBrk="0" hangingPunct="1">
      <a:defRPr sz="760" kern="1200">
        <a:solidFill>
          <a:schemeClr val="tx1"/>
        </a:solidFill>
        <a:latin typeface="+mn-lt"/>
        <a:ea typeface="+mn-ea"/>
        <a:cs typeface="+mn-cs"/>
      </a:defRPr>
    </a:lvl7pPr>
    <a:lvl8pPr marL="2024473" algn="l" defTabSz="578421" rtl="0" eaLnBrk="1" latinLnBrk="0" hangingPunct="1">
      <a:defRPr sz="760" kern="1200">
        <a:solidFill>
          <a:schemeClr val="tx1"/>
        </a:solidFill>
        <a:latin typeface="+mn-lt"/>
        <a:ea typeface="+mn-ea"/>
        <a:cs typeface="+mn-cs"/>
      </a:defRPr>
    </a:lvl8pPr>
    <a:lvl9pPr marL="2313682" algn="l" defTabSz="578421" rtl="0" eaLnBrk="1" latinLnBrk="0" hangingPunct="1">
      <a:defRPr sz="76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DCF8B1-5C03-434B-A311-57AD4DA99D7A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1951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828681" y="4260855"/>
            <a:ext cx="20725051" cy="2940050"/>
          </a:xfrm>
        </p:spPr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657363" y="7772402"/>
            <a:ext cx="17067691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8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65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348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13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9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696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47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26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/>
              <a:t>Faça clique para editar o estilo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4ED66-047F-4D68-9E3B-F65D95FB5FDE}" type="datetimeFigureOut">
              <a:rPr lang="pt-PT" smtClean="0"/>
              <a:pPr/>
              <a:t>25/07/2017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3B475-8C6A-46D7-9B22-79324BE8C691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4ED66-047F-4D68-9E3B-F65D95FB5FDE}" type="datetimeFigureOut">
              <a:rPr lang="pt-PT" smtClean="0"/>
              <a:pPr/>
              <a:t>25/07/2017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3B475-8C6A-46D7-9B22-79324BE8C691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19150357" y="549281"/>
            <a:ext cx="5943215" cy="11703050"/>
          </a:xfrm>
        </p:spPr>
        <p:txBody>
          <a:bodyPr vert="eaVert"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1320715" y="549281"/>
            <a:ext cx="17423268" cy="11703050"/>
          </a:xfrm>
        </p:spPr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4ED66-047F-4D68-9E3B-F65D95FB5FDE}" type="datetimeFigureOut">
              <a:rPr lang="pt-PT" smtClean="0"/>
              <a:pPr/>
              <a:t>25/07/2017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3B475-8C6A-46D7-9B22-79324BE8C691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4ED66-047F-4D68-9E3B-F65D95FB5FDE}" type="datetimeFigureOut">
              <a:rPr lang="pt-PT" smtClean="0"/>
              <a:pPr/>
              <a:t>25/07/2017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3B475-8C6A-46D7-9B22-79324BE8C691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26043" y="8813804"/>
            <a:ext cx="20725051" cy="2724152"/>
          </a:xfrm>
        </p:spPr>
        <p:txBody>
          <a:bodyPr anchor="t"/>
          <a:lstStyle>
            <a:lvl1pPr algn="l">
              <a:defRPr sz="5060" b="1" cap="all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1926043" y="5813429"/>
            <a:ext cx="20725051" cy="3000374"/>
          </a:xfrm>
        </p:spPr>
        <p:txBody>
          <a:bodyPr anchor="b"/>
          <a:lstStyle>
            <a:lvl1pPr marL="0" indent="0">
              <a:buNone/>
              <a:defRPr sz="2530">
                <a:solidFill>
                  <a:schemeClr val="tx1">
                    <a:tint val="75000"/>
                  </a:schemeClr>
                </a:solidFill>
              </a:defRPr>
            </a:lvl1pPr>
            <a:lvl2pPr marL="578275" indent="0">
              <a:buNone/>
              <a:defRPr sz="2276">
                <a:solidFill>
                  <a:schemeClr val="tx1">
                    <a:tint val="75000"/>
                  </a:schemeClr>
                </a:solidFill>
              </a:defRPr>
            </a:lvl2pPr>
            <a:lvl3pPr marL="1156552" indent="0">
              <a:buNone/>
              <a:defRPr sz="2024">
                <a:solidFill>
                  <a:schemeClr val="tx1">
                    <a:tint val="75000"/>
                  </a:schemeClr>
                </a:solidFill>
              </a:defRPr>
            </a:lvl3pPr>
            <a:lvl4pPr marL="1734827" indent="0">
              <a:buNone/>
              <a:defRPr sz="1770">
                <a:solidFill>
                  <a:schemeClr val="tx1">
                    <a:tint val="75000"/>
                  </a:schemeClr>
                </a:solidFill>
              </a:defRPr>
            </a:lvl4pPr>
            <a:lvl5pPr marL="2313104" indent="0">
              <a:buNone/>
              <a:defRPr sz="1770">
                <a:solidFill>
                  <a:schemeClr val="tx1">
                    <a:tint val="75000"/>
                  </a:schemeClr>
                </a:solidFill>
              </a:defRPr>
            </a:lvl5pPr>
            <a:lvl6pPr marL="2891379" indent="0">
              <a:buNone/>
              <a:defRPr sz="1770">
                <a:solidFill>
                  <a:schemeClr val="tx1">
                    <a:tint val="75000"/>
                  </a:schemeClr>
                </a:solidFill>
              </a:defRPr>
            </a:lvl6pPr>
            <a:lvl7pPr marL="3469655" indent="0">
              <a:buNone/>
              <a:defRPr sz="1770">
                <a:solidFill>
                  <a:schemeClr val="tx1">
                    <a:tint val="75000"/>
                  </a:schemeClr>
                </a:solidFill>
              </a:defRPr>
            </a:lvl7pPr>
            <a:lvl8pPr marL="4047932" indent="0">
              <a:buNone/>
              <a:defRPr sz="1770">
                <a:solidFill>
                  <a:schemeClr val="tx1">
                    <a:tint val="75000"/>
                  </a:schemeClr>
                </a:solidFill>
              </a:defRPr>
            </a:lvl8pPr>
            <a:lvl9pPr marL="4626207" indent="0">
              <a:buNone/>
              <a:defRPr sz="177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4ED66-047F-4D68-9E3B-F65D95FB5FDE}" type="datetimeFigureOut">
              <a:rPr lang="pt-PT" smtClean="0"/>
              <a:pPr/>
              <a:t>25/07/2017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3B475-8C6A-46D7-9B22-79324BE8C691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1320714" y="3200405"/>
            <a:ext cx="11683240" cy="9051926"/>
          </a:xfrm>
        </p:spPr>
        <p:txBody>
          <a:bodyPr/>
          <a:lstStyle>
            <a:lvl1pPr>
              <a:defRPr sz="3542"/>
            </a:lvl1pPr>
            <a:lvl2pPr>
              <a:defRPr sz="3036"/>
            </a:lvl2pPr>
            <a:lvl3pPr>
              <a:defRPr sz="2530"/>
            </a:lvl3pPr>
            <a:lvl4pPr>
              <a:defRPr sz="2276"/>
            </a:lvl4pPr>
            <a:lvl5pPr>
              <a:defRPr sz="2276"/>
            </a:lvl5pPr>
            <a:lvl6pPr>
              <a:defRPr sz="2276"/>
            </a:lvl6pPr>
            <a:lvl7pPr>
              <a:defRPr sz="2276"/>
            </a:lvl7pPr>
            <a:lvl8pPr>
              <a:defRPr sz="2276"/>
            </a:lvl8pPr>
            <a:lvl9pPr>
              <a:defRPr sz="2276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13410329" y="3200405"/>
            <a:ext cx="11683240" cy="9051926"/>
          </a:xfrm>
        </p:spPr>
        <p:txBody>
          <a:bodyPr/>
          <a:lstStyle>
            <a:lvl1pPr>
              <a:defRPr sz="3542"/>
            </a:lvl1pPr>
            <a:lvl2pPr>
              <a:defRPr sz="3036"/>
            </a:lvl2pPr>
            <a:lvl3pPr>
              <a:defRPr sz="2530"/>
            </a:lvl3pPr>
            <a:lvl4pPr>
              <a:defRPr sz="2276"/>
            </a:lvl4pPr>
            <a:lvl5pPr>
              <a:defRPr sz="2276"/>
            </a:lvl5pPr>
            <a:lvl6pPr>
              <a:defRPr sz="2276"/>
            </a:lvl6pPr>
            <a:lvl7pPr>
              <a:defRPr sz="2276"/>
            </a:lvl7pPr>
            <a:lvl8pPr>
              <a:defRPr sz="2276"/>
            </a:lvl8pPr>
            <a:lvl9pPr>
              <a:defRPr sz="2276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4ED66-047F-4D68-9E3B-F65D95FB5FDE}" type="datetimeFigureOut">
              <a:rPr lang="pt-PT" smtClean="0"/>
              <a:pPr/>
              <a:t>25/07/2017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3B475-8C6A-46D7-9B22-79324BE8C691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9124" y="549278"/>
            <a:ext cx="21944172" cy="2286000"/>
          </a:xfrm>
        </p:spPr>
        <p:txBody>
          <a:bodyPr/>
          <a:lstStyle>
            <a:lvl1pPr>
              <a:defRPr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1219125" y="3070229"/>
            <a:ext cx="10773131" cy="1279522"/>
          </a:xfrm>
        </p:spPr>
        <p:txBody>
          <a:bodyPr anchor="b"/>
          <a:lstStyle>
            <a:lvl1pPr marL="0" indent="0">
              <a:buNone/>
              <a:defRPr sz="3036" b="1"/>
            </a:lvl1pPr>
            <a:lvl2pPr marL="578275" indent="0">
              <a:buNone/>
              <a:defRPr sz="2530" b="1"/>
            </a:lvl2pPr>
            <a:lvl3pPr marL="1156552" indent="0">
              <a:buNone/>
              <a:defRPr sz="2276" b="1"/>
            </a:lvl3pPr>
            <a:lvl4pPr marL="1734827" indent="0">
              <a:buNone/>
              <a:defRPr sz="2024" b="1"/>
            </a:lvl4pPr>
            <a:lvl5pPr marL="2313104" indent="0">
              <a:buNone/>
              <a:defRPr sz="2024" b="1"/>
            </a:lvl5pPr>
            <a:lvl6pPr marL="2891379" indent="0">
              <a:buNone/>
              <a:defRPr sz="2024" b="1"/>
            </a:lvl6pPr>
            <a:lvl7pPr marL="3469655" indent="0">
              <a:buNone/>
              <a:defRPr sz="2024" b="1"/>
            </a:lvl7pPr>
            <a:lvl8pPr marL="4047932" indent="0">
              <a:buNone/>
              <a:defRPr sz="2024" b="1"/>
            </a:lvl8pPr>
            <a:lvl9pPr marL="4626207" indent="0">
              <a:buNone/>
              <a:defRPr sz="2024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1219125" y="4349752"/>
            <a:ext cx="10773131" cy="7902576"/>
          </a:xfrm>
        </p:spPr>
        <p:txBody>
          <a:bodyPr/>
          <a:lstStyle>
            <a:lvl1pPr>
              <a:defRPr sz="3036"/>
            </a:lvl1pPr>
            <a:lvl2pPr>
              <a:defRPr sz="2530"/>
            </a:lvl2pPr>
            <a:lvl3pPr>
              <a:defRPr sz="2276"/>
            </a:lvl3pPr>
            <a:lvl4pPr>
              <a:defRPr sz="2024"/>
            </a:lvl4pPr>
            <a:lvl5pPr>
              <a:defRPr sz="2024"/>
            </a:lvl5pPr>
            <a:lvl6pPr>
              <a:defRPr sz="2024"/>
            </a:lvl6pPr>
            <a:lvl7pPr>
              <a:defRPr sz="2024"/>
            </a:lvl7pPr>
            <a:lvl8pPr>
              <a:defRPr sz="2024"/>
            </a:lvl8pPr>
            <a:lvl9pPr>
              <a:defRPr sz="2024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12385937" y="3070229"/>
            <a:ext cx="10777365" cy="1279522"/>
          </a:xfrm>
        </p:spPr>
        <p:txBody>
          <a:bodyPr anchor="b"/>
          <a:lstStyle>
            <a:lvl1pPr marL="0" indent="0">
              <a:buNone/>
              <a:defRPr sz="3036" b="1"/>
            </a:lvl1pPr>
            <a:lvl2pPr marL="578275" indent="0">
              <a:buNone/>
              <a:defRPr sz="2530" b="1"/>
            </a:lvl2pPr>
            <a:lvl3pPr marL="1156552" indent="0">
              <a:buNone/>
              <a:defRPr sz="2276" b="1"/>
            </a:lvl3pPr>
            <a:lvl4pPr marL="1734827" indent="0">
              <a:buNone/>
              <a:defRPr sz="2024" b="1"/>
            </a:lvl4pPr>
            <a:lvl5pPr marL="2313104" indent="0">
              <a:buNone/>
              <a:defRPr sz="2024" b="1"/>
            </a:lvl5pPr>
            <a:lvl6pPr marL="2891379" indent="0">
              <a:buNone/>
              <a:defRPr sz="2024" b="1"/>
            </a:lvl6pPr>
            <a:lvl7pPr marL="3469655" indent="0">
              <a:buNone/>
              <a:defRPr sz="2024" b="1"/>
            </a:lvl7pPr>
            <a:lvl8pPr marL="4047932" indent="0">
              <a:buNone/>
              <a:defRPr sz="2024" b="1"/>
            </a:lvl8pPr>
            <a:lvl9pPr marL="4626207" indent="0">
              <a:buNone/>
              <a:defRPr sz="2024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12385937" y="4349752"/>
            <a:ext cx="10777365" cy="7902576"/>
          </a:xfrm>
        </p:spPr>
        <p:txBody>
          <a:bodyPr/>
          <a:lstStyle>
            <a:lvl1pPr>
              <a:defRPr sz="3036"/>
            </a:lvl1pPr>
            <a:lvl2pPr>
              <a:defRPr sz="2530"/>
            </a:lvl2pPr>
            <a:lvl3pPr>
              <a:defRPr sz="2276"/>
            </a:lvl3pPr>
            <a:lvl4pPr>
              <a:defRPr sz="2024"/>
            </a:lvl4pPr>
            <a:lvl5pPr>
              <a:defRPr sz="2024"/>
            </a:lvl5pPr>
            <a:lvl6pPr>
              <a:defRPr sz="2024"/>
            </a:lvl6pPr>
            <a:lvl7pPr>
              <a:defRPr sz="2024"/>
            </a:lvl7pPr>
            <a:lvl8pPr>
              <a:defRPr sz="2024"/>
            </a:lvl8pPr>
            <a:lvl9pPr>
              <a:defRPr sz="2024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4ED66-047F-4D68-9E3B-F65D95FB5FDE}" type="datetimeFigureOut">
              <a:rPr lang="pt-PT" smtClean="0"/>
              <a:pPr/>
              <a:t>25/07/2017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3B475-8C6A-46D7-9B22-79324BE8C691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4ED66-047F-4D68-9E3B-F65D95FB5FDE}" type="datetimeFigureOut">
              <a:rPr lang="pt-PT" smtClean="0"/>
              <a:pPr/>
              <a:t>25/07/2017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3B475-8C6A-46D7-9B22-79324BE8C691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4ED66-047F-4D68-9E3B-F65D95FB5FDE}" type="datetimeFigureOut">
              <a:rPr lang="pt-PT" smtClean="0"/>
              <a:pPr/>
              <a:t>25/07/2017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3B475-8C6A-46D7-9B22-79324BE8C691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9125" y="546100"/>
            <a:ext cx="8021646" cy="2324100"/>
          </a:xfrm>
        </p:spPr>
        <p:txBody>
          <a:bodyPr anchor="b"/>
          <a:lstStyle>
            <a:lvl1pPr algn="l">
              <a:defRPr sz="2530" b="1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9532848" y="546107"/>
            <a:ext cx="13630447" cy="11706226"/>
          </a:xfrm>
        </p:spPr>
        <p:txBody>
          <a:bodyPr/>
          <a:lstStyle>
            <a:lvl1pPr>
              <a:defRPr sz="4048"/>
            </a:lvl1pPr>
            <a:lvl2pPr>
              <a:defRPr sz="3542"/>
            </a:lvl2pPr>
            <a:lvl3pPr>
              <a:defRPr sz="3036"/>
            </a:lvl3pPr>
            <a:lvl4pPr>
              <a:defRPr sz="2530"/>
            </a:lvl4pPr>
            <a:lvl5pPr>
              <a:defRPr sz="2530"/>
            </a:lvl5pPr>
            <a:lvl6pPr>
              <a:defRPr sz="2530"/>
            </a:lvl6pPr>
            <a:lvl7pPr>
              <a:defRPr sz="2530"/>
            </a:lvl7pPr>
            <a:lvl8pPr>
              <a:defRPr sz="2530"/>
            </a:lvl8pPr>
            <a:lvl9pPr>
              <a:defRPr sz="253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219125" y="2870203"/>
            <a:ext cx="8021646" cy="9382126"/>
          </a:xfrm>
        </p:spPr>
        <p:txBody>
          <a:bodyPr/>
          <a:lstStyle>
            <a:lvl1pPr marL="0" indent="0">
              <a:buNone/>
              <a:defRPr sz="1770"/>
            </a:lvl1pPr>
            <a:lvl2pPr marL="578275" indent="0">
              <a:buNone/>
              <a:defRPr sz="1518"/>
            </a:lvl2pPr>
            <a:lvl3pPr marL="1156552" indent="0">
              <a:buNone/>
              <a:defRPr sz="1266"/>
            </a:lvl3pPr>
            <a:lvl4pPr marL="1734827" indent="0">
              <a:buNone/>
              <a:defRPr sz="1138"/>
            </a:lvl4pPr>
            <a:lvl5pPr marL="2313104" indent="0">
              <a:buNone/>
              <a:defRPr sz="1138"/>
            </a:lvl5pPr>
            <a:lvl6pPr marL="2891379" indent="0">
              <a:buNone/>
              <a:defRPr sz="1138"/>
            </a:lvl6pPr>
            <a:lvl7pPr marL="3469655" indent="0">
              <a:buNone/>
              <a:defRPr sz="1138"/>
            </a:lvl7pPr>
            <a:lvl8pPr marL="4047932" indent="0">
              <a:buNone/>
              <a:defRPr sz="1138"/>
            </a:lvl8pPr>
            <a:lvl9pPr marL="4626207" indent="0">
              <a:buNone/>
              <a:defRPr sz="1138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4ED66-047F-4D68-9E3B-F65D95FB5FDE}" type="datetimeFigureOut">
              <a:rPr lang="pt-PT" smtClean="0"/>
              <a:pPr/>
              <a:t>25/07/2017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3B475-8C6A-46D7-9B22-79324BE8C691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779129" y="9601202"/>
            <a:ext cx="14629448" cy="1133476"/>
          </a:xfrm>
        </p:spPr>
        <p:txBody>
          <a:bodyPr anchor="b"/>
          <a:lstStyle>
            <a:lvl1pPr algn="l">
              <a:defRPr sz="2530" b="1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4779129" y="1225552"/>
            <a:ext cx="14629448" cy="8229600"/>
          </a:xfrm>
        </p:spPr>
        <p:txBody>
          <a:bodyPr/>
          <a:lstStyle>
            <a:lvl1pPr marL="0" indent="0">
              <a:buNone/>
              <a:defRPr sz="4048"/>
            </a:lvl1pPr>
            <a:lvl2pPr marL="578275" indent="0">
              <a:buNone/>
              <a:defRPr sz="3542"/>
            </a:lvl2pPr>
            <a:lvl3pPr marL="1156552" indent="0">
              <a:buNone/>
              <a:defRPr sz="3036"/>
            </a:lvl3pPr>
            <a:lvl4pPr marL="1734827" indent="0">
              <a:buNone/>
              <a:defRPr sz="2530"/>
            </a:lvl4pPr>
            <a:lvl5pPr marL="2313104" indent="0">
              <a:buNone/>
              <a:defRPr sz="2530"/>
            </a:lvl5pPr>
            <a:lvl6pPr marL="2891379" indent="0">
              <a:buNone/>
              <a:defRPr sz="2530"/>
            </a:lvl6pPr>
            <a:lvl7pPr marL="3469655" indent="0">
              <a:buNone/>
              <a:defRPr sz="2530"/>
            </a:lvl7pPr>
            <a:lvl8pPr marL="4047932" indent="0">
              <a:buNone/>
              <a:defRPr sz="2530"/>
            </a:lvl8pPr>
            <a:lvl9pPr marL="4626207" indent="0">
              <a:buNone/>
              <a:defRPr sz="2530"/>
            </a:lvl9pPr>
          </a:lstStyle>
          <a:p>
            <a:r>
              <a:rPr lang="pt-PT"/>
              <a:t>Clique no ícone para adicionar uma imagem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779129" y="10734676"/>
            <a:ext cx="14629448" cy="1609724"/>
          </a:xfrm>
        </p:spPr>
        <p:txBody>
          <a:bodyPr/>
          <a:lstStyle>
            <a:lvl1pPr marL="0" indent="0">
              <a:buNone/>
              <a:defRPr sz="1770"/>
            </a:lvl1pPr>
            <a:lvl2pPr marL="578275" indent="0">
              <a:buNone/>
              <a:defRPr sz="1518"/>
            </a:lvl2pPr>
            <a:lvl3pPr marL="1156552" indent="0">
              <a:buNone/>
              <a:defRPr sz="1266"/>
            </a:lvl3pPr>
            <a:lvl4pPr marL="1734827" indent="0">
              <a:buNone/>
              <a:defRPr sz="1138"/>
            </a:lvl4pPr>
            <a:lvl5pPr marL="2313104" indent="0">
              <a:buNone/>
              <a:defRPr sz="1138"/>
            </a:lvl5pPr>
            <a:lvl6pPr marL="2891379" indent="0">
              <a:buNone/>
              <a:defRPr sz="1138"/>
            </a:lvl6pPr>
            <a:lvl7pPr marL="3469655" indent="0">
              <a:buNone/>
              <a:defRPr sz="1138"/>
            </a:lvl7pPr>
            <a:lvl8pPr marL="4047932" indent="0">
              <a:buNone/>
              <a:defRPr sz="1138"/>
            </a:lvl8pPr>
            <a:lvl9pPr marL="4626207" indent="0">
              <a:buNone/>
              <a:defRPr sz="1138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4ED66-047F-4D68-9E3B-F65D95FB5FDE}" type="datetimeFigureOut">
              <a:rPr lang="pt-PT" smtClean="0"/>
              <a:pPr/>
              <a:t>25/07/2017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3B475-8C6A-46D7-9B22-79324BE8C691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1219124" y="549278"/>
            <a:ext cx="21944172" cy="228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1219124" y="3200405"/>
            <a:ext cx="21944172" cy="90519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1219125" y="12712705"/>
            <a:ext cx="568923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1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64ED66-047F-4D68-9E3B-F65D95FB5FDE}" type="datetimeFigureOut">
              <a:rPr lang="pt-PT" smtClean="0"/>
              <a:pPr/>
              <a:t>25/07/2017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8330664" y="12712705"/>
            <a:ext cx="7721097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1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17474069" y="12712705"/>
            <a:ext cx="568923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1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3B475-8C6A-46D7-9B22-79324BE8C691}" type="slidenum">
              <a:rPr lang="pt-PT" smtClean="0"/>
              <a:pPr/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56552" rtl="0" eaLnBrk="1" latinLnBrk="0" hangingPunct="1">
        <a:spcBef>
          <a:spcPct val="0"/>
        </a:spcBef>
        <a:buNone/>
        <a:defRPr sz="556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3706" indent="-433706" algn="l" defTabSz="1156552" rtl="0" eaLnBrk="1" latinLnBrk="0" hangingPunct="1">
        <a:spcBef>
          <a:spcPct val="20000"/>
        </a:spcBef>
        <a:buFont typeface="Arial" pitchFamily="34" charset="0"/>
        <a:buChar char="•"/>
        <a:defRPr sz="4048" kern="1200">
          <a:solidFill>
            <a:schemeClr val="tx1"/>
          </a:solidFill>
          <a:latin typeface="+mn-lt"/>
          <a:ea typeface="+mn-ea"/>
          <a:cs typeface="+mn-cs"/>
        </a:defRPr>
      </a:lvl1pPr>
      <a:lvl2pPr marL="939699" indent="-361422" algn="l" defTabSz="1156552" rtl="0" eaLnBrk="1" latinLnBrk="0" hangingPunct="1">
        <a:spcBef>
          <a:spcPct val="20000"/>
        </a:spcBef>
        <a:buFont typeface="Arial" pitchFamily="34" charset="0"/>
        <a:buChar char="–"/>
        <a:defRPr sz="3542" kern="1200">
          <a:solidFill>
            <a:schemeClr val="tx1"/>
          </a:solidFill>
          <a:latin typeface="+mn-lt"/>
          <a:ea typeface="+mn-ea"/>
          <a:cs typeface="+mn-cs"/>
        </a:defRPr>
      </a:lvl2pPr>
      <a:lvl3pPr marL="1445690" indent="-289138" algn="l" defTabSz="1156552" rtl="0" eaLnBrk="1" latinLnBrk="0" hangingPunct="1">
        <a:spcBef>
          <a:spcPct val="20000"/>
        </a:spcBef>
        <a:buFont typeface="Arial" pitchFamily="34" charset="0"/>
        <a:buChar char="•"/>
        <a:defRPr sz="3036" kern="1200">
          <a:solidFill>
            <a:schemeClr val="tx1"/>
          </a:solidFill>
          <a:latin typeface="+mn-lt"/>
          <a:ea typeface="+mn-ea"/>
          <a:cs typeface="+mn-cs"/>
        </a:defRPr>
      </a:lvl3pPr>
      <a:lvl4pPr marL="2023965" indent="-289138" algn="l" defTabSz="1156552" rtl="0" eaLnBrk="1" latinLnBrk="0" hangingPunct="1">
        <a:spcBef>
          <a:spcPct val="20000"/>
        </a:spcBef>
        <a:buFont typeface="Arial" pitchFamily="34" charset="0"/>
        <a:buChar char="–"/>
        <a:defRPr sz="2530" kern="1200">
          <a:solidFill>
            <a:schemeClr val="tx1"/>
          </a:solidFill>
          <a:latin typeface="+mn-lt"/>
          <a:ea typeface="+mn-ea"/>
          <a:cs typeface="+mn-cs"/>
        </a:defRPr>
      </a:lvl4pPr>
      <a:lvl5pPr marL="2602242" indent="-289138" algn="l" defTabSz="1156552" rtl="0" eaLnBrk="1" latinLnBrk="0" hangingPunct="1">
        <a:spcBef>
          <a:spcPct val="20000"/>
        </a:spcBef>
        <a:buFont typeface="Arial" pitchFamily="34" charset="0"/>
        <a:buChar char="»"/>
        <a:defRPr sz="2530" kern="1200">
          <a:solidFill>
            <a:schemeClr val="tx1"/>
          </a:solidFill>
          <a:latin typeface="+mn-lt"/>
          <a:ea typeface="+mn-ea"/>
          <a:cs typeface="+mn-cs"/>
        </a:defRPr>
      </a:lvl5pPr>
      <a:lvl6pPr marL="3180517" indent="-289138" algn="l" defTabSz="1156552" rtl="0" eaLnBrk="1" latinLnBrk="0" hangingPunct="1">
        <a:spcBef>
          <a:spcPct val="20000"/>
        </a:spcBef>
        <a:buFont typeface="Arial" pitchFamily="34" charset="0"/>
        <a:buChar char="•"/>
        <a:defRPr sz="2530" kern="1200">
          <a:solidFill>
            <a:schemeClr val="tx1"/>
          </a:solidFill>
          <a:latin typeface="+mn-lt"/>
          <a:ea typeface="+mn-ea"/>
          <a:cs typeface="+mn-cs"/>
        </a:defRPr>
      </a:lvl6pPr>
      <a:lvl7pPr marL="3758794" indent="-289138" algn="l" defTabSz="1156552" rtl="0" eaLnBrk="1" latinLnBrk="0" hangingPunct="1">
        <a:spcBef>
          <a:spcPct val="20000"/>
        </a:spcBef>
        <a:buFont typeface="Arial" pitchFamily="34" charset="0"/>
        <a:buChar char="•"/>
        <a:defRPr sz="2530" kern="1200">
          <a:solidFill>
            <a:schemeClr val="tx1"/>
          </a:solidFill>
          <a:latin typeface="+mn-lt"/>
          <a:ea typeface="+mn-ea"/>
          <a:cs typeface="+mn-cs"/>
        </a:defRPr>
      </a:lvl7pPr>
      <a:lvl8pPr marL="4337069" indent="-289138" algn="l" defTabSz="1156552" rtl="0" eaLnBrk="1" latinLnBrk="0" hangingPunct="1">
        <a:spcBef>
          <a:spcPct val="20000"/>
        </a:spcBef>
        <a:buFont typeface="Arial" pitchFamily="34" charset="0"/>
        <a:buChar char="•"/>
        <a:defRPr sz="2530" kern="1200">
          <a:solidFill>
            <a:schemeClr val="tx1"/>
          </a:solidFill>
          <a:latin typeface="+mn-lt"/>
          <a:ea typeface="+mn-ea"/>
          <a:cs typeface="+mn-cs"/>
        </a:defRPr>
      </a:lvl8pPr>
      <a:lvl9pPr marL="4915346" indent="-289138" algn="l" defTabSz="1156552" rtl="0" eaLnBrk="1" latinLnBrk="0" hangingPunct="1">
        <a:spcBef>
          <a:spcPct val="20000"/>
        </a:spcBef>
        <a:buFont typeface="Arial" pitchFamily="34" charset="0"/>
        <a:buChar char="•"/>
        <a:defRPr sz="2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1156552" rtl="0" eaLnBrk="1" latinLnBrk="0" hangingPunct="1">
        <a:defRPr sz="2276" kern="1200">
          <a:solidFill>
            <a:schemeClr val="tx1"/>
          </a:solidFill>
          <a:latin typeface="+mn-lt"/>
          <a:ea typeface="+mn-ea"/>
          <a:cs typeface="+mn-cs"/>
        </a:defRPr>
      </a:lvl1pPr>
      <a:lvl2pPr marL="578275" algn="l" defTabSz="1156552" rtl="0" eaLnBrk="1" latinLnBrk="0" hangingPunct="1">
        <a:defRPr sz="2276" kern="1200">
          <a:solidFill>
            <a:schemeClr val="tx1"/>
          </a:solidFill>
          <a:latin typeface="+mn-lt"/>
          <a:ea typeface="+mn-ea"/>
          <a:cs typeface="+mn-cs"/>
        </a:defRPr>
      </a:lvl2pPr>
      <a:lvl3pPr marL="1156552" algn="l" defTabSz="1156552" rtl="0" eaLnBrk="1" latinLnBrk="0" hangingPunct="1">
        <a:defRPr sz="2276" kern="1200">
          <a:solidFill>
            <a:schemeClr val="tx1"/>
          </a:solidFill>
          <a:latin typeface="+mn-lt"/>
          <a:ea typeface="+mn-ea"/>
          <a:cs typeface="+mn-cs"/>
        </a:defRPr>
      </a:lvl3pPr>
      <a:lvl4pPr marL="1734827" algn="l" defTabSz="1156552" rtl="0" eaLnBrk="1" latinLnBrk="0" hangingPunct="1">
        <a:defRPr sz="2276" kern="1200">
          <a:solidFill>
            <a:schemeClr val="tx1"/>
          </a:solidFill>
          <a:latin typeface="+mn-lt"/>
          <a:ea typeface="+mn-ea"/>
          <a:cs typeface="+mn-cs"/>
        </a:defRPr>
      </a:lvl4pPr>
      <a:lvl5pPr marL="2313104" algn="l" defTabSz="1156552" rtl="0" eaLnBrk="1" latinLnBrk="0" hangingPunct="1">
        <a:defRPr sz="2276" kern="1200">
          <a:solidFill>
            <a:schemeClr val="tx1"/>
          </a:solidFill>
          <a:latin typeface="+mn-lt"/>
          <a:ea typeface="+mn-ea"/>
          <a:cs typeface="+mn-cs"/>
        </a:defRPr>
      </a:lvl5pPr>
      <a:lvl6pPr marL="2891379" algn="l" defTabSz="1156552" rtl="0" eaLnBrk="1" latinLnBrk="0" hangingPunct="1">
        <a:defRPr sz="2276" kern="1200">
          <a:solidFill>
            <a:schemeClr val="tx1"/>
          </a:solidFill>
          <a:latin typeface="+mn-lt"/>
          <a:ea typeface="+mn-ea"/>
          <a:cs typeface="+mn-cs"/>
        </a:defRPr>
      </a:lvl6pPr>
      <a:lvl7pPr marL="3469655" algn="l" defTabSz="1156552" rtl="0" eaLnBrk="1" latinLnBrk="0" hangingPunct="1">
        <a:defRPr sz="2276" kern="1200">
          <a:solidFill>
            <a:schemeClr val="tx1"/>
          </a:solidFill>
          <a:latin typeface="+mn-lt"/>
          <a:ea typeface="+mn-ea"/>
          <a:cs typeface="+mn-cs"/>
        </a:defRPr>
      </a:lvl7pPr>
      <a:lvl8pPr marL="4047932" algn="l" defTabSz="1156552" rtl="0" eaLnBrk="1" latinLnBrk="0" hangingPunct="1">
        <a:defRPr sz="2276" kern="1200">
          <a:solidFill>
            <a:schemeClr val="tx1"/>
          </a:solidFill>
          <a:latin typeface="+mn-lt"/>
          <a:ea typeface="+mn-ea"/>
          <a:cs typeface="+mn-cs"/>
        </a:defRPr>
      </a:lvl8pPr>
      <a:lvl9pPr marL="4626207" algn="l" defTabSz="1156552" rtl="0" eaLnBrk="1" latinLnBrk="0" hangingPunct="1">
        <a:defRPr sz="22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png"/><Relationship Id="rId12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11" Type="http://schemas.openxmlformats.org/officeDocument/2006/relationships/image" Target="../media/image7.png"/><Relationship Id="rId5" Type="http://schemas.openxmlformats.org/officeDocument/2006/relationships/image" Target="../media/image1.wmf"/><Relationship Id="rId10" Type="http://schemas.openxmlformats.org/officeDocument/2006/relationships/image" Target="../media/image6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CED43F70-4DCC-48E8-BA82-5AC7B34BC04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6782159"/>
              </p:ext>
            </p:extLst>
          </p:nvPr>
        </p:nvGraphicFramePr>
        <p:xfrm>
          <a:off x="12374866" y="8452190"/>
          <a:ext cx="5746014" cy="28206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Image" r:id="rId4" imgW="7580880" imgH="3720600" progId="Photoshop.Image.18">
                  <p:embed/>
                </p:oleObj>
              </mc:Choice>
              <mc:Fallback>
                <p:oleObj name="Image" r:id="rId4" imgW="7580880" imgH="3720600" progId="Photoshop.Image.1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374866" y="8452190"/>
                        <a:ext cx="5746014" cy="28206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51373" y="1928957"/>
            <a:ext cx="5731185" cy="2193825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t">
            <a:noAutofit/>
          </a:bodyPr>
          <a:lstStyle/>
          <a:p>
            <a:pPr algn="l"/>
            <a:r>
              <a:rPr lang="pt-PT" sz="2000" dirty="0">
                <a:solidFill>
                  <a:srgbClr val="1F497D"/>
                </a:solidFill>
                <a:latin typeface="Arial"/>
                <a:cs typeface="Arial"/>
              </a:rPr>
              <a:t>1. Introdução</a:t>
            </a:r>
          </a:p>
          <a:p>
            <a:pPr algn="l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Este template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é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completamente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editável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e serve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apenas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para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exemplificar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uma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estrutura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e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formatação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adequadas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de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modo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promover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uma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boa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visualização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e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correta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leitura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da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informação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no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ecrã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. 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autor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é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livre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de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seguir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esta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estrutura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ou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personalizá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-la,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desde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que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tenha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consideração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que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sua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visibilidade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não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será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comprometida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assumindo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essa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responsabilidade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.</a:t>
            </a:r>
          </a:p>
          <a:p>
            <a:pPr algn="l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As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recomendações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constantes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neste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template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servem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apenas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como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referência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e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apoio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aos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autores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, </a:t>
            </a:r>
            <a:r>
              <a:rPr lang="en-US" sz="1200" u="sng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não</a:t>
            </a:r>
            <a:r>
              <a:rPr lang="en-US" sz="12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u="sng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sendo</a:t>
            </a:r>
            <a:r>
              <a:rPr lang="en-US" sz="12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u="sng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necessariamente</a:t>
            </a:r>
            <a:r>
              <a:rPr lang="en-US" sz="12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u="sng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obrigatórias</a:t>
            </a:r>
            <a:r>
              <a:rPr lang="en-US" sz="12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9" name="Subtítulo 2"/>
          <p:cNvSpPr txBox="1">
            <a:spLocks/>
          </p:cNvSpPr>
          <p:nvPr/>
        </p:nvSpPr>
        <p:spPr>
          <a:xfrm>
            <a:off x="22714574" y="166965"/>
            <a:ext cx="1412226" cy="135992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57850" tIns="28924" rIns="57850" bIns="28924" rtlCol="0" anchor="ctr">
            <a:noAutofit/>
          </a:bodyPr>
          <a:lstStyle>
            <a:lvl1pPr marL="0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639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171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55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828343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47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2742514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3656686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4570857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5485028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6399200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7313371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1012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LOGÓTIPO DO CONGRESSO OU INSTITUIÇÃO</a:t>
            </a:r>
          </a:p>
        </p:txBody>
      </p:sp>
      <p:sp>
        <p:nvSpPr>
          <p:cNvPr id="27" name="Subtítulo 2"/>
          <p:cNvSpPr txBox="1">
            <a:spLocks/>
          </p:cNvSpPr>
          <p:nvPr/>
        </p:nvSpPr>
        <p:spPr>
          <a:xfrm>
            <a:off x="301169" y="206870"/>
            <a:ext cx="22048958" cy="13200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57850" tIns="28924" rIns="57850" bIns="28924" rtlCol="0" anchor="ctr">
            <a:noAutofit/>
          </a:bodyPr>
          <a:lstStyle>
            <a:lvl1pPr marL="0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639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171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55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828343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47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2742514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3656686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4570857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5485028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6399200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7313371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2784" dirty="0">
                <a:solidFill>
                  <a:srgbClr val="1F497D"/>
                </a:solidFill>
                <a:latin typeface="Arial"/>
                <a:cs typeface="Arial"/>
              </a:rPr>
              <a:t>TEMPLATE E-POSTERS: EXEMPLO DE ESTRUTURA E FORMATAÇÃO DE UM POSTER</a:t>
            </a:r>
          </a:p>
          <a:p>
            <a:r>
              <a:rPr lang="pt-PT" sz="1772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Nomes dos autores: </a:t>
            </a:r>
            <a:r>
              <a:rPr lang="pt-PT" sz="1772" dirty="0">
                <a:latin typeface="Arial"/>
                <a:cs typeface="Arial"/>
              </a:rPr>
              <a:t>nome do autor #1, nome do autor #2, nome do autor #3, nome do autor #4</a:t>
            </a:r>
          </a:p>
          <a:p>
            <a:r>
              <a:rPr lang="pt-PT" sz="1772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Instituto/Organização: </a:t>
            </a:r>
            <a:r>
              <a:rPr lang="pt-PT" sz="1772" dirty="0">
                <a:latin typeface="Arial"/>
                <a:cs typeface="Arial"/>
              </a:rPr>
              <a:t>organização</a:t>
            </a:r>
            <a:endParaRPr lang="pt-PT" sz="1772" dirty="0">
              <a:solidFill>
                <a:schemeClr val="tx2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34" name="Subtítulo 2"/>
          <p:cNvSpPr txBox="1">
            <a:spLocks/>
          </p:cNvSpPr>
          <p:nvPr/>
        </p:nvSpPr>
        <p:spPr>
          <a:xfrm>
            <a:off x="295786" y="4110278"/>
            <a:ext cx="5790955" cy="1754771"/>
          </a:xfrm>
          <a:prstGeom prst="rect">
            <a:avLst/>
          </a:prstGeom>
          <a:ln w="25400" cap="flat" cmpd="sng" algn="ctr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57850" tIns="28924" rIns="57850" bIns="28924" rtlCol="0" anchor="t">
            <a:noAutofit/>
          </a:bodyPr>
          <a:lstStyle>
            <a:lvl1pPr marL="0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639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171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55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828343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47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2742514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3656686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4570857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5485028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6399200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7313371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380"/>
              </a:spcAft>
            </a:pPr>
            <a:r>
              <a:rPr lang="pt-PT" sz="2000" dirty="0">
                <a:solidFill>
                  <a:srgbClr val="1F497D"/>
                </a:solidFill>
                <a:latin typeface="Arial"/>
                <a:cs typeface="Arial"/>
              </a:rPr>
              <a:t>2. Tamanho do Poster (Horizontal)</a:t>
            </a:r>
            <a:endParaRPr lang="pt-PT" sz="700" dirty="0">
              <a:solidFill>
                <a:srgbClr val="1F497D"/>
              </a:solidFill>
              <a:latin typeface="Arial"/>
              <a:cs typeface="Arial"/>
            </a:endParaRPr>
          </a:p>
          <a:p>
            <a:pPr algn="just">
              <a:spcAft>
                <a:spcPts val="380"/>
              </a:spcAft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O poster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deve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ser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criado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com 1920x1080 pixels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correspondente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a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uma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relação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tamanho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igual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a 67,73 x 38,1 cm (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largura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x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altura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), com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orientação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horizontal.</a:t>
            </a:r>
          </a:p>
          <a:p>
            <a:pPr algn="just">
              <a:spcAft>
                <a:spcPts val="380"/>
              </a:spcAft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O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presente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template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já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se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encontra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configurado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com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esse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tamanho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. No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entanto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, se o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autor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utilizar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este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template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apenas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como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consulta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e pretender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criar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o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seu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poster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num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novo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documento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Powerpoint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,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pode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ajustar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o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tamanho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manualmente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clicando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na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aba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estrutura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depois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“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Tamanho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do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Diapositivo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”.</a:t>
            </a:r>
          </a:p>
        </p:txBody>
      </p:sp>
      <p:pic>
        <p:nvPicPr>
          <p:cNvPr id="38" name="Imagem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74" y="6304103"/>
            <a:ext cx="5725743" cy="3435445"/>
          </a:xfrm>
          <a:prstGeom prst="rect">
            <a:avLst/>
          </a:prstGeom>
        </p:spPr>
      </p:pic>
      <p:sp>
        <p:nvSpPr>
          <p:cNvPr id="40" name="Subtítulo 2"/>
          <p:cNvSpPr txBox="1">
            <a:spLocks/>
          </p:cNvSpPr>
          <p:nvPr/>
        </p:nvSpPr>
        <p:spPr>
          <a:xfrm>
            <a:off x="6358822" y="10161434"/>
            <a:ext cx="5744990" cy="2177380"/>
          </a:xfrm>
          <a:prstGeom prst="rect">
            <a:avLst/>
          </a:prstGeom>
          <a:ln w="25400" cap="flat" cmpd="sng" algn="ctr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57850" tIns="28924" rIns="57850" bIns="28924" rtlCol="0" anchor="t">
            <a:noAutofit/>
          </a:bodyPr>
          <a:lstStyle>
            <a:lvl1pPr marL="0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639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171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55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828343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47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2742514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3656686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4570857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5485028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6399200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7313371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380"/>
              </a:spcAft>
            </a:pPr>
            <a:r>
              <a:rPr lang="pt-PT" sz="2000" dirty="0">
                <a:solidFill>
                  <a:schemeClr val="tx2"/>
                </a:solidFill>
                <a:latin typeface="Arial"/>
                <a:cs typeface="Arial"/>
              </a:rPr>
              <a:t>4. Recomendações de tipografia</a:t>
            </a:r>
            <a:endParaRPr lang="pt-PT" sz="700" dirty="0">
              <a:solidFill>
                <a:schemeClr val="tx2"/>
              </a:solidFill>
              <a:latin typeface="Arial"/>
              <a:cs typeface="Arial"/>
            </a:endParaRPr>
          </a:p>
          <a:p>
            <a:pPr algn="just">
              <a:spcAft>
                <a:spcPts val="380"/>
              </a:spcAft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Para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uma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boa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leitura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suportes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digitais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é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recomendado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utilizar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fontes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texto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sem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serifa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como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o Arial 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ou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Helvetica 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evitar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o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uso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fontes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com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serifa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(Times New Roman,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por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exemplo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).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pPr algn="just">
              <a:spcAft>
                <a:spcPts val="380"/>
              </a:spcAft>
            </a:pPr>
            <a:r>
              <a:rPr lang="en-US" sz="1600" dirty="0" err="1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AbCaBc</a:t>
            </a:r>
            <a:r>
              <a:rPr lang="en-US" sz="16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 &gt; </a:t>
            </a:r>
            <a:r>
              <a:rPr lang="en-US" sz="1600" dirty="0" err="1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sem</a:t>
            </a:r>
            <a:r>
              <a:rPr lang="en-US" sz="16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600" dirty="0" err="1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serifa</a:t>
            </a:r>
            <a:r>
              <a:rPr lang="en-US" sz="16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 (Arial)</a:t>
            </a:r>
          </a:p>
          <a:p>
            <a:pPr algn="just">
              <a:spcAft>
                <a:spcPts val="380"/>
              </a:spcAft>
            </a:pPr>
            <a:r>
              <a:rPr lang="en-US" sz="1600" dirty="0" err="1">
                <a:solidFill>
                  <a:srgbClr val="FF0000"/>
                </a:solidFill>
                <a:latin typeface="Times New Roman"/>
                <a:cs typeface="Times New Roman"/>
              </a:rPr>
              <a:t>AbCaBc</a:t>
            </a:r>
            <a:r>
              <a:rPr lang="en-US" sz="1600" dirty="0">
                <a:solidFill>
                  <a:srgbClr val="FF0000"/>
                </a:solidFill>
                <a:latin typeface="Times New Roman"/>
                <a:cs typeface="Times New Roman"/>
              </a:rPr>
              <a:t> &gt; com </a:t>
            </a:r>
            <a:r>
              <a:rPr lang="en-US" sz="1600" dirty="0" err="1">
                <a:solidFill>
                  <a:srgbClr val="FF0000"/>
                </a:solidFill>
                <a:latin typeface="Times New Roman"/>
                <a:cs typeface="Times New Roman"/>
              </a:rPr>
              <a:t>serifa</a:t>
            </a:r>
            <a:r>
              <a:rPr lang="en-US" sz="1600" dirty="0">
                <a:solidFill>
                  <a:srgbClr val="FF0000"/>
                </a:solidFill>
                <a:latin typeface="Times New Roman"/>
                <a:cs typeface="Times New Roman"/>
              </a:rPr>
              <a:t> (Times New Roman)</a:t>
            </a:r>
          </a:p>
        </p:txBody>
      </p:sp>
      <p:sp>
        <p:nvSpPr>
          <p:cNvPr id="21" name="Subtítulo 2"/>
          <p:cNvSpPr txBox="1">
            <a:spLocks/>
          </p:cNvSpPr>
          <p:nvPr/>
        </p:nvSpPr>
        <p:spPr>
          <a:xfrm>
            <a:off x="312516" y="10179839"/>
            <a:ext cx="5803460" cy="1574387"/>
          </a:xfrm>
          <a:prstGeom prst="rect">
            <a:avLst/>
          </a:prstGeom>
          <a:ln w="25400" cap="flat" cmpd="sng" algn="ctr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57850" tIns="28924" rIns="57850" bIns="28924" rtlCol="0" anchor="t">
            <a:noAutofit/>
          </a:bodyPr>
          <a:lstStyle>
            <a:lvl1pPr marL="0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639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171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55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828343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47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2742514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3656686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4570857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5485028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6399200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7313371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380"/>
              </a:spcAft>
            </a:pPr>
            <a:r>
              <a:rPr lang="pt-PT" sz="2000" dirty="0">
                <a:solidFill>
                  <a:schemeClr val="tx2"/>
                </a:solidFill>
                <a:latin typeface="Arial"/>
                <a:cs typeface="Arial"/>
              </a:rPr>
              <a:t>3. Estrutura de conteúdos</a:t>
            </a:r>
            <a:endParaRPr lang="pt-PT" sz="700" dirty="0">
              <a:solidFill>
                <a:schemeClr val="tx2"/>
              </a:solidFill>
              <a:latin typeface="Arial"/>
              <a:cs typeface="Arial"/>
            </a:endParaRPr>
          </a:p>
          <a:p>
            <a:pPr algn="just">
              <a:spcAft>
                <a:spcPts val="380"/>
              </a:spcAft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“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Partir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”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textos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demasiado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longos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duas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colunas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facilita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a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leitura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,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pois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evita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que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o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leitor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se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perca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entre as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linhas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do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texto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.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Recomenda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-se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então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que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blocos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informação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longos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sejam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divididos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colunas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. 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blocos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mais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pequenos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podem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ocupar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todo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o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espaço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útil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da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página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.</a:t>
            </a:r>
          </a:p>
          <a:p>
            <a:pPr algn="just">
              <a:spcAft>
                <a:spcPts val="380"/>
              </a:spcAft>
            </a:pPr>
            <a:endParaRPr lang="en-US" sz="696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pPr algn="just">
              <a:spcAft>
                <a:spcPts val="380"/>
              </a:spcAft>
            </a:pPr>
            <a:endParaRPr lang="en-US" sz="1266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9008" y="2043226"/>
            <a:ext cx="5744990" cy="6637002"/>
          </a:xfrm>
          <a:prstGeom prst="rect">
            <a:avLst/>
          </a:prstGeom>
        </p:spPr>
      </p:pic>
      <p:sp>
        <p:nvSpPr>
          <p:cNvPr id="25" name="Subtítulo 2"/>
          <p:cNvSpPr txBox="1">
            <a:spLocks/>
          </p:cNvSpPr>
          <p:nvPr/>
        </p:nvSpPr>
        <p:spPr>
          <a:xfrm>
            <a:off x="6359008" y="9095333"/>
            <a:ext cx="5744990" cy="665027"/>
          </a:xfrm>
          <a:prstGeom prst="rect">
            <a:avLst/>
          </a:prstGeom>
          <a:ln w="25400" cap="flat" cmpd="sng" algn="ctr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57850" tIns="28924" rIns="57850" bIns="28924" rtlCol="0" anchor="t">
            <a:noAutofit/>
          </a:bodyPr>
          <a:lstStyle>
            <a:lvl1pPr marL="0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639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171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55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828343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47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2742514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3656686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4570857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5485028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6399200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7313371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380"/>
              </a:spcAft>
            </a:pPr>
            <a:r>
              <a:rPr lang="en-US" sz="126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Já</a:t>
            </a:r>
            <a:r>
              <a:rPr lang="en-US" sz="1266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a </a:t>
            </a:r>
            <a:r>
              <a:rPr lang="en-US" sz="126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disposição</a:t>
            </a:r>
            <a:r>
              <a:rPr lang="en-US" sz="1266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de </a:t>
            </a:r>
            <a:r>
              <a:rPr lang="en-US" sz="126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imagens</a:t>
            </a:r>
            <a:r>
              <a:rPr lang="en-US" sz="1266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6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vai</a:t>
            </a:r>
            <a:r>
              <a:rPr lang="en-US" sz="1266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6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depender</a:t>
            </a:r>
            <a:r>
              <a:rPr lang="en-US" sz="1266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6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sempre</a:t>
            </a:r>
            <a:r>
              <a:rPr lang="en-US" sz="1266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do </a:t>
            </a:r>
            <a:r>
              <a:rPr lang="en-US" sz="126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destaque</a:t>
            </a:r>
            <a:r>
              <a:rPr lang="en-US" sz="1266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6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que</a:t>
            </a:r>
            <a:r>
              <a:rPr lang="en-US" sz="1266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o </a:t>
            </a:r>
            <a:r>
              <a:rPr lang="en-US" sz="126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autor</a:t>
            </a:r>
            <a:r>
              <a:rPr lang="en-US" sz="1266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6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lhes</a:t>
            </a:r>
            <a:r>
              <a:rPr lang="en-US" sz="1266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6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queira</a:t>
            </a:r>
            <a:r>
              <a:rPr lang="en-US" sz="1266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6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atribuir</a:t>
            </a:r>
            <a:r>
              <a:rPr lang="en-US" sz="1266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. </a:t>
            </a:r>
            <a:r>
              <a:rPr lang="en-US" sz="126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Podem</a:t>
            </a:r>
            <a:r>
              <a:rPr lang="en-US" sz="1266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ter</a:t>
            </a:r>
            <a:r>
              <a:rPr lang="en-US" sz="1266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a </a:t>
            </a:r>
            <a:r>
              <a:rPr lang="en-US" sz="126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largura</a:t>
            </a:r>
            <a:r>
              <a:rPr lang="en-US" sz="1266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de </a:t>
            </a:r>
            <a:r>
              <a:rPr lang="en-US" sz="126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uma</a:t>
            </a:r>
            <a:r>
              <a:rPr lang="en-US" sz="1266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6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coluna</a:t>
            </a:r>
            <a:r>
              <a:rPr lang="en-US" sz="1266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, </a:t>
            </a:r>
            <a:r>
              <a:rPr lang="en-US" sz="126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metade</a:t>
            </a:r>
            <a:r>
              <a:rPr lang="en-US" sz="1266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da </a:t>
            </a:r>
            <a:r>
              <a:rPr lang="en-US" sz="126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mesma</a:t>
            </a:r>
            <a:r>
              <a:rPr lang="en-US" sz="1266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6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ou</a:t>
            </a:r>
            <a:r>
              <a:rPr lang="en-US" sz="1266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a </a:t>
            </a:r>
            <a:r>
              <a:rPr lang="en-US" sz="126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largura</a:t>
            </a:r>
            <a:r>
              <a:rPr lang="en-US" sz="1266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6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útil</a:t>
            </a:r>
            <a:r>
              <a:rPr lang="en-US" sz="1266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total da </a:t>
            </a:r>
            <a:r>
              <a:rPr lang="en-US" sz="126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página</a:t>
            </a:r>
            <a:r>
              <a:rPr lang="en-US" sz="1266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.</a:t>
            </a:r>
            <a:endParaRPr lang="en-US" sz="696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23" name="Subtítulo 2"/>
          <p:cNvSpPr txBox="1">
            <a:spLocks/>
          </p:cNvSpPr>
          <p:nvPr/>
        </p:nvSpPr>
        <p:spPr>
          <a:xfrm>
            <a:off x="12380447" y="7106313"/>
            <a:ext cx="5740436" cy="1345878"/>
          </a:xfrm>
          <a:prstGeom prst="rect">
            <a:avLst/>
          </a:prstGeom>
          <a:ln w="25400" cap="flat" cmpd="sng" algn="ctr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57850" tIns="28924" rIns="57850" bIns="28924" rtlCol="0" anchor="t">
            <a:noAutofit/>
          </a:bodyPr>
          <a:lstStyle>
            <a:lvl1pPr marL="0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639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171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55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828343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47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2742514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3656686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4570857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5485028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6399200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7313371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380"/>
              </a:spcAft>
            </a:pPr>
            <a:r>
              <a:rPr lang="pt-PT" sz="2000" dirty="0">
                <a:solidFill>
                  <a:schemeClr val="tx2"/>
                </a:solidFill>
                <a:latin typeface="Arial"/>
                <a:cs typeface="Arial"/>
              </a:rPr>
              <a:t>5. Qualidade de imagem</a:t>
            </a:r>
            <a:endParaRPr lang="pt-PT" sz="700" dirty="0">
              <a:solidFill>
                <a:schemeClr val="tx2"/>
              </a:solidFill>
              <a:latin typeface="Arial"/>
              <a:cs typeface="Arial"/>
            </a:endParaRPr>
          </a:p>
          <a:p>
            <a:pPr algn="just">
              <a:spcAft>
                <a:spcPts val="380"/>
              </a:spcAft>
            </a:pP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colocar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imagens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no poster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deve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-se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ter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atenção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a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qualidade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da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mesma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relação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tamanho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ou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dimensionamento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desejado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.</a:t>
            </a:r>
          </a:p>
          <a:p>
            <a:pPr algn="just">
              <a:spcAft>
                <a:spcPts val="380"/>
              </a:spcAft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Imagens com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pior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resolução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devem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ter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um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tamanho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mais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pequeno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.</a:t>
            </a:r>
            <a:endParaRPr lang="en-US" sz="6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pPr algn="just">
              <a:spcAft>
                <a:spcPts val="380"/>
              </a:spcAft>
            </a:pPr>
            <a:endParaRPr lang="en-US" sz="6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pPr algn="just">
              <a:spcAft>
                <a:spcPts val="380"/>
              </a:spcAft>
            </a:pP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24" name="Subtítulo 2"/>
          <p:cNvSpPr txBox="1">
            <a:spLocks/>
          </p:cNvSpPr>
          <p:nvPr/>
        </p:nvSpPr>
        <p:spPr>
          <a:xfrm>
            <a:off x="18296262" y="2281379"/>
            <a:ext cx="5669267" cy="1488985"/>
          </a:xfrm>
          <a:prstGeom prst="rect">
            <a:avLst/>
          </a:prstGeom>
          <a:ln w="25400" cap="flat" cmpd="sng" algn="ctr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57850" tIns="28924" rIns="57850" bIns="28924" rtlCol="0" anchor="t">
            <a:noAutofit/>
          </a:bodyPr>
          <a:lstStyle>
            <a:lvl1pPr marL="0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639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171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55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828343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47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2742514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3656686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4570857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5485028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6399200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7313371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380"/>
              </a:spcAft>
            </a:pPr>
            <a:r>
              <a:rPr lang="pt-PT" sz="2000" dirty="0">
                <a:solidFill>
                  <a:schemeClr val="tx2"/>
                </a:solidFill>
                <a:latin typeface="Arial"/>
                <a:cs typeface="Arial"/>
              </a:rPr>
              <a:t>6. Considerações Finais</a:t>
            </a:r>
            <a:endParaRPr lang="pt-PT" sz="700" dirty="0">
              <a:solidFill>
                <a:schemeClr val="tx2"/>
              </a:solidFill>
              <a:latin typeface="Arial"/>
              <a:cs typeface="Arial"/>
            </a:endParaRPr>
          </a:p>
          <a:p>
            <a:pPr algn="just">
              <a:spcAft>
                <a:spcPts val="380"/>
              </a:spcAft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O Poster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deve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ser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guardado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formato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PDF 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enviado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por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email.</a:t>
            </a:r>
          </a:p>
          <a:p>
            <a:pPr algn="just">
              <a:spcAft>
                <a:spcPts val="380"/>
              </a:spcAft>
            </a:pP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pPr algn="just">
              <a:spcAft>
                <a:spcPts val="380"/>
              </a:spcAft>
            </a:pPr>
            <a:endParaRPr lang="en-US" sz="6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pPr algn="just">
              <a:spcAft>
                <a:spcPts val="380"/>
              </a:spcAft>
            </a:pPr>
            <a:endParaRPr lang="en-US" sz="6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pPr algn="just">
              <a:spcAft>
                <a:spcPts val="380"/>
              </a:spcAft>
            </a:pP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26" name="Subtítulo 2"/>
          <p:cNvSpPr txBox="1">
            <a:spLocks/>
          </p:cNvSpPr>
          <p:nvPr/>
        </p:nvSpPr>
        <p:spPr>
          <a:xfrm>
            <a:off x="301169" y="12325116"/>
            <a:ext cx="23623776" cy="1121575"/>
          </a:xfrm>
          <a:prstGeom prst="rect">
            <a:avLst/>
          </a:prstGeom>
          <a:ln w="25400" cap="flat" cmpd="sng" algn="ctr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57850" tIns="28924" rIns="57850" bIns="28924" rtlCol="0" anchor="t">
            <a:noAutofit/>
          </a:bodyPr>
          <a:lstStyle>
            <a:lvl1pPr marL="0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639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171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55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828343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47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2742514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3656686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4570857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5485028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6399200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7313371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380"/>
              </a:spcAft>
            </a:pPr>
            <a:r>
              <a:rPr lang="pt-PT" sz="1200" dirty="0">
                <a:solidFill>
                  <a:schemeClr val="tx2"/>
                </a:solidFill>
                <a:latin typeface="Arial"/>
                <a:cs typeface="Arial"/>
              </a:rPr>
              <a:t>Espaço para referências bibliográficas ou notas</a:t>
            </a:r>
          </a:p>
          <a:p>
            <a:pPr algn="l"/>
            <a:r>
              <a:rPr lang="en-US" sz="700" dirty="0" err="1"/>
              <a:t>Não</a:t>
            </a:r>
            <a:r>
              <a:rPr lang="en-US" sz="700" dirty="0"/>
              <a:t> </a:t>
            </a:r>
            <a:r>
              <a:rPr lang="en-US" sz="700" dirty="0" err="1"/>
              <a:t>utilizar</a:t>
            </a:r>
            <a:r>
              <a:rPr lang="en-US" sz="700" dirty="0"/>
              <a:t> um </a:t>
            </a:r>
            <a:r>
              <a:rPr lang="en-US" sz="700" dirty="0" err="1"/>
              <a:t>tamanho</a:t>
            </a:r>
            <a:r>
              <a:rPr lang="en-US" sz="700" dirty="0"/>
              <a:t> de </a:t>
            </a:r>
            <a:r>
              <a:rPr lang="en-US" sz="700" dirty="0" err="1"/>
              <a:t>letra</a:t>
            </a:r>
            <a:r>
              <a:rPr lang="en-US" sz="700" dirty="0"/>
              <a:t> inferior a ‘8’, </a:t>
            </a:r>
            <a:r>
              <a:rPr lang="en-US" sz="700" dirty="0" err="1"/>
              <a:t>já</a:t>
            </a:r>
            <a:r>
              <a:rPr lang="en-US" sz="700" dirty="0"/>
              <a:t> </a:t>
            </a:r>
            <a:r>
              <a:rPr lang="en-US" sz="700" dirty="0" err="1"/>
              <a:t>que</a:t>
            </a:r>
            <a:r>
              <a:rPr lang="en-US" sz="700" dirty="0"/>
              <a:t> </a:t>
            </a:r>
            <a:r>
              <a:rPr lang="en-US" sz="700" dirty="0" err="1"/>
              <a:t>poderá</a:t>
            </a:r>
            <a:r>
              <a:rPr lang="en-US" sz="700" dirty="0"/>
              <a:t> </a:t>
            </a:r>
            <a:r>
              <a:rPr lang="en-US" sz="700" dirty="0" err="1"/>
              <a:t>tornar</a:t>
            </a:r>
            <a:r>
              <a:rPr lang="en-US" sz="700" dirty="0"/>
              <a:t>-se </a:t>
            </a:r>
            <a:r>
              <a:rPr lang="en-US" sz="700" dirty="0" err="1"/>
              <a:t>ilegível</a:t>
            </a:r>
            <a:r>
              <a:rPr lang="en-US" sz="700" dirty="0"/>
              <a:t>.</a:t>
            </a:r>
          </a:p>
          <a:p>
            <a:pPr algn="l"/>
            <a:endParaRPr lang="en-US" sz="700" dirty="0"/>
          </a:p>
          <a:p>
            <a:pPr algn="l"/>
            <a:r>
              <a:rPr lang="en-US" sz="700" dirty="0"/>
              <a:t>A. </a:t>
            </a:r>
            <a:r>
              <a:rPr lang="en-US" sz="700" dirty="0" err="1"/>
              <a:t>Lorem</a:t>
            </a:r>
            <a:r>
              <a:rPr lang="en-US" sz="700" dirty="0"/>
              <a:t> </a:t>
            </a:r>
            <a:r>
              <a:rPr lang="en-US" sz="700" dirty="0" err="1"/>
              <a:t>ipsum</a:t>
            </a:r>
            <a:r>
              <a:rPr lang="en-US" sz="700" dirty="0"/>
              <a:t> dolor sit </a:t>
            </a:r>
            <a:r>
              <a:rPr lang="en-US" sz="700" dirty="0" err="1"/>
              <a:t>amet</a:t>
            </a:r>
            <a:r>
              <a:rPr lang="en-US" sz="700" dirty="0"/>
              <a:t>, </a:t>
            </a:r>
            <a:r>
              <a:rPr lang="en-US" sz="700" dirty="0" err="1"/>
              <a:t>consectetur</a:t>
            </a:r>
            <a:r>
              <a:rPr lang="en-US" sz="700" dirty="0"/>
              <a:t> </a:t>
            </a:r>
            <a:r>
              <a:rPr lang="en-US" sz="700" dirty="0" err="1"/>
              <a:t>adipiscing</a:t>
            </a:r>
            <a:r>
              <a:rPr lang="en-US" sz="700" dirty="0"/>
              <a:t> </a:t>
            </a:r>
            <a:r>
              <a:rPr lang="en-US" sz="700" dirty="0" err="1"/>
              <a:t>elit</a:t>
            </a:r>
            <a:r>
              <a:rPr lang="en-US" sz="700" dirty="0"/>
              <a:t>. </a:t>
            </a:r>
            <a:r>
              <a:rPr lang="en-US" sz="700" dirty="0" err="1"/>
              <a:t>Nunc</a:t>
            </a:r>
            <a:r>
              <a:rPr lang="en-US" sz="700" dirty="0"/>
              <a:t> </a:t>
            </a:r>
            <a:r>
              <a:rPr lang="en-US" sz="700" dirty="0" err="1"/>
              <a:t>quis</a:t>
            </a:r>
            <a:r>
              <a:rPr lang="en-US" sz="700" dirty="0"/>
              <a:t> </a:t>
            </a:r>
            <a:r>
              <a:rPr lang="en-US" sz="700" dirty="0" err="1"/>
              <a:t>lectus</a:t>
            </a:r>
            <a:r>
              <a:rPr lang="en-US" sz="700" dirty="0"/>
              <a:t> sit </a:t>
            </a:r>
            <a:r>
              <a:rPr lang="en-US" sz="700" dirty="0" err="1"/>
              <a:t>amet</a:t>
            </a:r>
            <a:r>
              <a:rPr lang="en-US" sz="700" dirty="0"/>
              <a:t> </a:t>
            </a:r>
            <a:r>
              <a:rPr lang="en-US" sz="700" dirty="0" err="1"/>
              <a:t>ipsum</a:t>
            </a:r>
            <a:r>
              <a:rPr lang="en-US" sz="700" dirty="0"/>
              <a:t> </a:t>
            </a:r>
            <a:r>
              <a:rPr lang="en-US" sz="700" dirty="0" err="1"/>
              <a:t>aliquam</a:t>
            </a:r>
            <a:r>
              <a:rPr lang="en-US" sz="700" dirty="0"/>
              <a:t> </a:t>
            </a:r>
            <a:r>
              <a:rPr lang="en-US" sz="700" dirty="0" err="1"/>
              <a:t>tristique</a:t>
            </a:r>
            <a:r>
              <a:rPr lang="en-US" sz="700" dirty="0"/>
              <a:t>.</a:t>
            </a:r>
          </a:p>
          <a:p>
            <a:pPr algn="l"/>
            <a:r>
              <a:rPr lang="en-US" sz="700" dirty="0"/>
              <a:t>B. </a:t>
            </a:r>
            <a:r>
              <a:rPr lang="en-US" sz="700" dirty="0" err="1"/>
              <a:t>Nunc</a:t>
            </a:r>
            <a:r>
              <a:rPr lang="en-US" sz="700" dirty="0"/>
              <a:t> </a:t>
            </a:r>
            <a:r>
              <a:rPr lang="en-US" sz="700" dirty="0" err="1"/>
              <a:t>quis</a:t>
            </a:r>
            <a:r>
              <a:rPr lang="en-US" sz="700" dirty="0"/>
              <a:t> </a:t>
            </a:r>
            <a:r>
              <a:rPr lang="en-US" sz="700" dirty="0" err="1"/>
              <a:t>lectus</a:t>
            </a:r>
            <a:r>
              <a:rPr lang="en-US" sz="700" dirty="0"/>
              <a:t> sit </a:t>
            </a:r>
            <a:r>
              <a:rPr lang="en-US" sz="700" dirty="0" err="1"/>
              <a:t>amet</a:t>
            </a:r>
            <a:r>
              <a:rPr lang="en-US" sz="700" dirty="0"/>
              <a:t> </a:t>
            </a:r>
            <a:r>
              <a:rPr lang="en-US" sz="700" dirty="0" err="1"/>
              <a:t>ipsum</a:t>
            </a:r>
            <a:r>
              <a:rPr lang="en-US" sz="700" dirty="0"/>
              <a:t> </a:t>
            </a:r>
            <a:r>
              <a:rPr lang="en-US" sz="700" dirty="0" err="1"/>
              <a:t>aliquam</a:t>
            </a:r>
            <a:r>
              <a:rPr lang="en-US" sz="700" dirty="0"/>
              <a:t> </a:t>
            </a:r>
            <a:r>
              <a:rPr lang="en-US" sz="700" dirty="0" err="1"/>
              <a:t>tristique</a:t>
            </a:r>
            <a:r>
              <a:rPr lang="en-US" sz="700" dirty="0"/>
              <a:t>.</a:t>
            </a:r>
          </a:p>
          <a:p>
            <a:pPr algn="l"/>
            <a:r>
              <a:rPr lang="en-US" sz="700" dirty="0"/>
              <a:t>C. </a:t>
            </a:r>
            <a:r>
              <a:rPr lang="en-US" sz="700" dirty="0" err="1"/>
              <a:t>Quisque</a:t>
            </a:r>
            <a:r>
              <a:rPr lang="en-US" sz="700" dirty="0"/>
              <a:t> </a:t>
            </a:r>
            <a:r>
              <a:rPr lang="en-US" sz="700" dirty="0" err="1"/>
              <a:t>quis</a:t>
            </a:r>
            <a:r>
              <a:rPr lang="en-US" sz="700" dirty="0"/>
              <a:t> </a:t>
            </a:r>
            <a:r>
              <a:rPr lang="en-US" sz="700" dirty="0" err="1"/>
              <a:t>massa</a:t>
            </a:r>
            <a:r>
              <a:rPr lang="en-US" sz="700" dirty="0"/>
              <a:t> </a:t>
            </a:r>
            <a:r>
              <a:rPr lang="en-US" sz="700" dirty="0" err="1"/>
              <a:t>pretium</a:t>
            </a:r>
            <a:r>
              <a:rPr lang="en-US" sz="700" dirty="0"/>
              <a:t>, </a:t>
            </a:r>
            <a:r>
              <a:rPr lang="en-US" sz="700" dirty="0" err="1"/>
              <a:t>blandit</a:t>
            </a:r>
            <a:r>
              <a:rPr lang="en-US" sz="700" dirty="0"/>
              <a:t> </a:t>
            </a:r>
            <a:r>
              <a:rPr lang="en-US" sz="700" dirty="0" err="1"/>
              <a:t>augue</a:t>
            </a:r>
            <a:r>
              <a:rPr lang="en-US" sz="700" dirty="0"/>
              <a:t> vitae, </a:t>
            </a:r>
            <a:r>
              <a:rPr lang="en-US" sz="700" dirty="0" err="1"/>
              <a:t>bibendum</a:t>
            </a:r>
            <a:r>
              <a:rPr lang="en-US" sz="700" dirty="0"/>
              <a:t> </a:t>
            </a:r>
            <a:r>
              <a:rPr lang="en-US" sz="700" dirty="0" err="1"/>
              <a:t>nisl</a:t>
            </a:r>
            <a:r>
              <a:rPr lang="en-US" sz="700" dirty="0"/>
              <a:t>.</a:t>
            </a:r>
            <a:endParaRPr lang="pt-PT" sz="900" dirty="0">
              <a:solidFill>
                <a:schemeClr val="tx2"/>
              </a:solidFill>
              <a:latin typeface="Arial"/>
              <a:cs typeface="Arial"/>
            </a:endParaRPr>
          </a:p>
          <a:p>
            <a:pPr marL="108455" indent="-108455" algn="l">
              <a:spcAft>
                <a:spcPts val="380"/>
              </a:spcAft>
              <a:buFont typeface="Arial"/>
              <a:buChar char="•"/>
            </a:pP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7171" y="3218581"/>
            <a:ext cx="5668357" cy="30582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9"/>
          <a:srcRect r="18680"/>
          <a:stretch/>
        </p:blipFill>
        <p:spPr>
          <a:xfrm>
            <a:off x="12375893" y="2074395"/>
            <a:ext cx="5561700" cy="14362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0"/>
          <a:srcRect l="34185" r="31602"/>
          <a:stretch/>
        </p:blipFill>
        <p:spPr>
          <a:xfrm>
            <a:off x="12471370" y="8452189"/>
            <a:ext cx="897158" cy="1040162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10"/>
          <a:srcRect l="68399" r="1111"/>
          <a:stretch/>
        </p:blipFill>
        <p:spPr>
          <a:xfrm>
            <a:off x="15552055" y="8494409"/>
            <a:ext cx="799536" cy="104016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52042" y="2377131"/>
            <a:ext cx="399094" cy="462708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689810" y="2359190"/>
            <a:ext cx="355667" cy="462708"/>
          </a:xfrm>
          <a:prstGeom prst="rect">
            <a:avLst/>
          </a:prstGeom>
        </p:spPr>
      </p:pic>
      <p:sp>
        <p:nvSpPr>
          <p:cNvPr id="32" name="Subtítulo 2">
            <a:extLst>
              <a:ext uri="{FF2B5EF4-FFF2-40B4-BE49-F238E27FC236}">
                <a16:creationId xmlns:a16="http://schemas.microsoft.com/office/drawing/2014/main" id="{BFA39E7D-7A5B-44A5-B6A6-244668D56006}"/>
              </a:ext>
            </a:extLst>
          </p:cNvPr>
          <p:cNvSpPr txBox="1">
            <a:spLocks/>
          </p:cNvSpPr>
          <p:nvPr/>
        </p:nvSpPr>
        <p:spPr>
          <a:xfrm>
            <a:off x="12375892" y="3918119"/>
            <a:ext cx="5744990" cy="3121845"/>
          </a:xfrm>
          <a:prstGeom prst="rect">
            <a:avLst/>
          </a:prstGeom>
          <a:ln w="25400" cap="flat" cmpd="sng" algn="ctr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57850" tIns="28924" rIns="57850" bIns="28924" rtlCol="0" anchor="t">
            <a:noAutofit/>
          </a:bodyPr>
          <a:lstStyle>
            <a:lvl1pPr marL="0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639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171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55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828343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47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2742514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3656686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4570857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5485028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6399200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7313371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380"/>
              </a:spcAft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fontes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texto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com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serifas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distinguem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-se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pelos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ornamentos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que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têm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nas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pontas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das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letras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, que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suportes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impressos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tornam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-se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agradáveis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mas,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contrariamente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,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suportes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digitais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prejudicam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a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legibilidade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.</a:t>
            </a:r>
          </a:p>
          <a:p>
            <a:pPr algn="just">
              <a:spcAft>
                <a:spcPts val="380"/>
              </a:spcAft>
            </a:pP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Por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uma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questão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hierarquia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no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conteúdo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,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os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títulos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,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subtítulos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e o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corpo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texto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devem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distinguir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-se entre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si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pela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relação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do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seu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tamanho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ou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espessura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(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negrito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). O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corpo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texto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deste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template tem um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tamanho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letra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’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12’ e font de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texto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Arial.</a:t>
            </a:r>
          </a:p>
          <a:p>
            <a:pPr algn="just">
              <a:spcAft>
                <a:spcPts val="380"/>
              </a:spcAft>
            </a:pPr>
            <a:r>
              <a:rPr lang="en-US" sz="1200" b="1" dirty="0" err="1">
                <a:solidFill>
                  <a:schemeClr val="tx1"/>
                </a:solidFill>
                <a:latin typeface="Arial"/>
                <a:cs typeface="Arial"/>
              </a:rPr>
              <a:t>Tenha</a:t>
            </a:r>
            <a:r>
              <a:rPr lang="en-US" sz="1200" b="1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1200" b="1" dirty="0" err="1">
                <a:solidFill>
                  <a:schemeClr val="tx1"/>
                </a:solidFill>
                <a:latin typeface="Arial"/>
                <a:cs typeface="Arial"/>
              </a:rPr>
              <a:t>em</a:t>
            </a:r>
            <a:r>
              <a:rPr lang="en-US" sz="1200" b="1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1200" b="1" dirty="0" err="1">
                <a:solidFill>
                  <a:schemeClr val="tx1"/>
                </a:solidFill>
                <a:latin typeface="Arial"/>
                <a:cs typeface="Arial"/>
              </a:rPr>
              <a:t>atenção</a:t>
            </a:r>
            <a:r>
              <a:rPr lang="en-US" sz="1200" b="1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1200" b="1" dirty="0" err="1">
                <a:solidFill>
                  <a:schemeClr val="tx1"/>
                </a:solidFill>
                <a:latin typeface="Arial"/>
                <a:cs typeface="Arial"/>
              </a:rPr>
              <a:t>que</a:t>
            </a:r>
            <a:r>
              <a:rPr lang="en-US" sz="1200" b="1" dirty="0">
                <a:solidFill>
                  <a:schemeClr val="tx1"/>
                </a:solidFill>
                <a:latin typeface="Arial"/>
                <a:cs typeface="Arial"/>
              </a:rPr>
              <a:t> a </a:t>
            </a:r>
            <a:r>
              <a:rPr lang="en-US" sz="1200" b="1" dirty="0" err="1">
                <a:solidFill>
                  <a:schemeClr val="tx1"/>
                </a:solidFill>
                <a:latin typeface="Arial"/>
                <a:cs typeface="Arial"/>
              </a:rPr>
              <a:t>percepção</a:t>
            </a:r>
            <a:r>
              <a:rPr lang="en-US" sz="1200" b="1" dirty="0">
                <a:solidFill>
                  <a:schemeClr val="tx1"/>
                </a:solidFill>
                <a:latin typeface="Arial"/>
                <a:cs typeface="Arial"/>
              </a:rPr>
              <a:t> do </a:t>
            </a:r>
            <a:r>
              <a:rPr lang="en-US" sz="1200" b="1" dirty="0" err="1">
                <a:solidFill>
                  <a:schemeClr val="tx1"/>
                </a:solidFill>
                <a:latin typeface="Arial"/>
                <a:cs typeface="Arial"/>
              </a:rPr>
              <a:t>tamanho</a:t>
            </a:r>
            <a:r>
              <a:rPr lang="en-US" sz="1200" b="1" dirty="0">
                <a:solidFill>
                  <a:schemeClr val="tx1"/>
                </a:solidFill>
                <a:latin typeface="Arial"/>
                <a:cs typeface="Arial"/>
              </a:rPr>
              <a:t> de </a:t>
            </a:r>
            <a:r>
              <a:rPr lang="en-US" sz="1200" b="1" dirty="0" err="1">
                <a:solidFill>
                  <a:schemeClr val="tx1"/>
                </a:solidFill>
                <a:latin typeface="Arial"/>
                <a:cs typeface="Arial"/>
              </a:rPr>
              <a:t>letra</a:t>
            </a:r>
            <a:r>
              <a:rPr lang="en-US" sz="1200" b="1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1200" b="1" dirty="0" err="1">
                <a:solidFill>
                  <a:schemeClr val="tx1"/>
                </a:solidFill>
                <a:latin typeface="Arial"/>
                <a:cs typeface="Arial"/>
              </a:rPr>
              <a:t>pode</a:t>
            </a:r>
            <a:r>
              <a:rPr lang="en-US" sz="1200" b="1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1200" b="1" dirty="0" err="1">
                <a:solidFill>
                  <a:schemeClr val="tx1"/>
                </a:solidFill>
                <a:latin typeface="Arial"/>
                <a:cs typeface="Arial"/>
              </a:rPr>
              <a:t>variar</a:t>
            </a:r>
            <a:r>
              <a:rPr lang="en-US" sz="1200" b="1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1200" b="1" dirty="0" err="1">
                <a:solidFill>
                  <a:schemeClr val="tx1"/>
                </a:solidFill>
                <a:latin typeface="Arial"/>
                <a:cs typeface="Arial"/>
              </a:rPr>
              <a:t>consoante</a:t>
            </a:r>
            <a:r>
              <a:rPr lang="en-US" sz="1200" b="1" dirty="0">
                <a:solidFill>
                  <a:schemeClr val="tx1"/>
                </a:solidFill>
                <a:latin typeface="Arial"/>
                <a:cs typeface="Arial"/>
              </a:rPr>
              <a:t> a </a:t>
            </a:r>
            <a:r>
              <a:rPr lang="en-US" sz="1200" b="1" dirty="0" err="1">
                <a:solidFill>
                  <a:schemeClr val="tx1"/>
                </a:solidFill>
                <a:latin typeface="Arial"/>
                <a:cs typeface="Arial"/>
              </a:rPr>
              <a:t>fonte</a:t>
            </a:r>
            <a:r>
              <a:rPr lang="en-US" sz="1200" b="1" dirty="0">
                <a:solidFill>
                  <a:schemeClr val="tx1"/>
                </a:solidFill>
                <a:latin typeface="Arial"/>
                <a:cs typeface="Arial"/>
              </a:rPr>
              <a:t> de </a:t>
            </a:r>
            <a:r>
              <a:rPr lang="en-US" sz="1200" b="1" dirty="0" err="1">
                <a:solidFill>
                  <a:schemeClr val="tx1"/>
                </a:solidFill>
                <a:latin typeface="Arial"/>
                <a:cs typeface="Arial"/>
              </a:rPr>
              <a:t>texto</a:t>
            </a:r>
            <a:r>
              <a:rPr lang="en-US" sz="1200" b="1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1200" b="1" dirty="0" err="1">
                <a:solidFill>
                  <a:schemeClr val="tx1"/>
                </a:solidFill>
                <a:latin typeface="Arial"/>
                <a:cs typeface="Arial"/>
              </a:rPr>
              <a:t>que</a:t>
            </a:r>
            <a:r>
              <a:rPr lang="en-US" sz="1200" b="1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1200" b="1" dirty="0" err="1">
                <a:solidFill>
                  <a:schemeClr val="tx1"/>
                </a:solidFill>
                <a:latin typeface="Arial"/>
                <a:cs typeface="Arial"/>
              </a:rPr>
              <a:t>utiliza</a:t>
            </a:r>
            <a:r>
              <a:rPr lang="en-US" sz="1200" b="1" dirty="0">
                <a:solidFill>
                  <a:schemeClr val="tx1"/>
                </a:solidFill>
                <a:latin typeface="Arial"/>
                <a:cs typeface="Arial"/>
              </a:rPr>
              <a:t>.</a:t>
            </a:r>
          </a:p>
          <a:p>
            <a:pPr algn="just">
              <a:spcAft>
                <a:spcPts val="380"/>
              </a:spcAft>
            </a:pP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Exemplo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1 (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Tamanho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letra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’12’, Arial) –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Legibilidade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ideal -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Corpo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texto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com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este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tamanho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letra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promove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um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nível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leitura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eficaz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.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Títulos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subtitulos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podem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ter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tamanhos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acima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(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critério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dos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autores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).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pPr algn="just">
              <a:spcAft>
                <a:spcPts val="380"/>
              </a:spcAft>
            </a:pPr>
            <a:r>
              <a:rPr lang="en-US" sz="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Exemplo</a:t>
            </a:r>
            <a:r>
              <a:rPr 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2 (</a:t>
            </a:r>
            <a:r>
              <a:rPr lang="en-US" sz="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Tamanho</a:t>
            </a:r>
            <a:r>
              <a:rPr 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de </a:t>
            </a:r>
            <a:r>
              <a:rPr lang="en-US" sz="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letra</a:t>
            </a:r>
            <a:r>
              <a:rPr 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’8’, Arial) – </a:t>
            </a:r>
            <a:r>
              <a:rPr lang="en-US" sz="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Legibilidade</a:t>
            </a:r>
            <a:r>
              <a:rPr 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mínima</a:t>
            </a:r>
            <a:r>
              <a:rPr 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para</a:t>
            </a:r>
            <a:r>
              <a:rPr 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leitura</a:t>
            </a:r>
            <a:r>
              <a:rPr 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no </a:t>
            </a:r>
            <a:r>
              <a:rPr lang="en-US" sz="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ecrã</a:t>
            </a:r>
            <a:r>
              <a:rPr 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. </a:t>
            </a:r>
            <a:r>
              <a:rPr lang="en-US" sz="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Textos</a:t>
            </a:r>
            <a:r>
              <a:rPr 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mais</a:t>
            </a:r>
            <a:r>
              <a:rPr 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pequenos</a:t>
            </a:r>
            <a:r>
              <a:rPr 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como</a:t>
            </a:r>
            <a:r>
              <a:rPr 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por</a:t>
            </a:r>
            <a:r>
              <a:rPr 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exemplo</a:t>
            </a:r>
            <a:r>
              <a:rPr 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referências</a:t>
            </a:r>
            <a:r>
              <a:rPr 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bibliográficas</a:t>
            </a:r>
            <a:r>
              <a:rPr 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ou</a:t>
            </a:r>
            <a:r>
              <a:rPr 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notas</a:t>
            </a:r>
            <a:r>
              <a:rPr 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de </a:t>
            </a:r>
            <a:r>
              <a:rPr lang="en-US" sz="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rodapé</a:t>
            </a:r>
            <a:r>
              <a:rPr 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não</a:t>
            </a:r>
            <a:r>
              <a:rPr 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devem</a:t>
            </a:r>
            <a:r>
              <a:rPr 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ser</a:t>
            </a:r>
            <a:r>
              <a:rPr 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inferiores</a:t>
            </a:r>
            <a:r>
              <a:rPr 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a </a:t>
            </a:r>
            <a:r>
              <a:rPr lang="en-US" sz="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este</a:t>
            </a:r>
            <a:r>
              <a:rPr 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tamanho</a:t>
            </a:r>
            <a:r>
              <a:rPr 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.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24CBE953-498F-4C22-BF5E-49C74D5147B4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63157" y="12526195"/>
            <a:ext cx="1085088" cy="1085088"/>
          </a:xfrm>
          <a:prstGeom prst="rect">
            <a:avLst/>
          </a:prstGeom>
        </p:spPr>
      </p:pic>
      <p:sp>
        <p:nvSpPr>
          <p:cNvPr id="35" name="Subtítulo 2">
            <a:extLst>
              <a:ext uri="{FF2B5EF4-FFF2-40B4-BE49-F238E27FC236}">
                <a16:creationId xmlns:a16="http://schemas.microsoft.com/office/drawing/2014/main" id="{8571DA66-9AE9-430B-99FF-1B483B324CEE}"/>
              </a:ext>
            </a:extLst>
          </p:cNvPr>
          <p:cNvSpPr txBox="1">
            <a:spLocks/>
          </p:cNvSpPr>
          <p:nvPr/>
        </p:nvSpPr>
        <p:spPr>
          <a:xfrm>
            <a:off x="22343077" y="12382179"/>
            <a:ext cx="1872208" cy="288032"/>
          </a:xfrm>
          <a:prstGeom prst="rect">
            <a:avLst/>
          </a:prstGeom>
          <a:ln w="25400" cap="flat" cmpd="sng" algn="ctr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Autofit/>
          </a:bodyPr>
          <a:lstStyle>
            <a:lvl1pPr marL="0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639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171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55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828343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47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2742514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3656686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4570857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5485028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6399200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7313371" indent="0" algn="ctr" defTabSz="1828343" rtl="0" eaLnBrk="1" latinLnBrk="0" hangingPunct="1">
              <a:spcBef>
                <a:spcPct val="20000"/>
              </a:spcBef>
              <a:buFont typeface="Arial" pitchFamily="34" charset="0"/>
              <a:buNone/>
              <a:defRPr sz="399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pt-PT" sz="800" dirty="0" err="1">
                <a:solidFill>
                  <a:schemeClr val="tx2"/>
                </a:solidFill>
                <a:latin typeface="Arial"/>
                <a:cs typeface="Arial"/>
              </a:rPr>
              <a:t>Template</a:t>
            </a:r>
            <a:r>
              <a:rPr lang="pt-PT" sz="800" dirty="0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pt-PT" sz="800">
                <a:solidFill>
                  <a:schemeClr val="tx2"/>
                </a:solidFill>
                <a:latin typeface="Arial"/>
                <a:cs typeface="Arial"/>
              </a:rPr>
              <a:t>desenvolvido por:</a:t>
            </a:r>
            <a:endParaRPr lang="pt-PT" sz="800" dirty="0">
              <a:solidFill>
                <a:schemeClr val="tx2"/>
              </a:solidFill>
              <a:latin typeface="Arial"/>
              <a:cs typeface="Arial"/>
            </a:endParaRPr>
          </a:p>
          <a:p>
            <a:pPr marL="171450" indent="-171450" algn="l">
              <a:spcAft>
                <a:spcPts val="600"/>
              </a:spcAft>
              <a:buFont typeface="Arial"/>
              <a:buChar char="•"/>
            </a:pP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-posters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E-posters Template </Template>
  <TotalTime>281</TotalTime>
  <Words>678</Words>
  <Application>Microsoft Office PowerPoint</Application>
  <PresentationFormat>Custom</PresentationFormat>
  <Paragraphs>37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Times New Roman</vt:lpstr>
      <vt:lpstr>E-posters Template</vt:lpstr>
      <vt:lpstr>Image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Sara</dc:creator>
  <cp:lastModifiedBy>Ricardo Azevedo</cp:lastModifiedBy>
  <cp:revision>47</cp:revision>
  <dcterms:created xsi:type="dcterms:W3CDTF">2013-10-21T10:55:50Z</dcterms:created>
  <dcterms:modified xsi:type="dcterms:W3CDTF">2017-07-25T15:43:54Z</dcterms:modified>
</cp:coreProperties>
</file>